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3" r:id="rId10"/>
    <p:sldId id="267" r:id="rId11"/>
    <p:sldId id="280" r:id="rId12"/>
    <p:sldId id="272" r:id="rId13"/>
    <p:sldId id="269" r:id="rId14"/>
    <p:sldId id="270" r:id="rId15"/>
    <p:sldId id="276" r:id="rId16"/>
    <p:sldId id="275" r:id="rId17"/>
    <p:sldId id="277" r:id="rId18"/>
    <p:sldId id="278" r:id="rId19"/>
    <p:sldId id="274" r:id="rId20"/>
    <p:sldId id="268"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725"/>
    <p:restoredTop sz="94694"/>
  </p:normalViewPr>
  <p:slideViewPr>
    <p:cSldViewPr snapToGrid="0" snapToObjects="1">
      <p:cViewPr varScale="1">
        <p:scale>
          <a:sx n="98" d="100"/>
          <a:sy n="98" d="100"/>
        </p:scale>
        <p:origin x="216"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41.jpg"/><Relationship Id="rId7" Type="http://schemas.openxmlformats.org/officeDocument/2006/relationships/image" Target="../media/image45.png"/><Relationship Id="rId2" Type="http://schemas.openxmlformats.org/officeDocument/2006/relationships/image" Target="../media/image40.png"/><Relationship Id="rId1" Type="http://schemas.openxmlformats.org/officeDocument/2006/relationships/image" Target="../media/image39.png"/><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1.jpg"/><Relationship Id="rId7" Type="http://schemas.openxmlformats.org/officeDocument/2006/relationships/image" Target="../media/image45.png"/><Relationship Id="rId2" Type="http://schemas.openxmlformats.org/officeDocument/2006/relationships/image" Target="../media/image40.png"/><Relationship Id="rId1" Type="http://schemas.openxmlformats.org/officeDocument/2006/relationships/image" Target="../media/image39.png"/><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endParaRPr lang="en-US"/>
        </a:p>
      </dgm:t>
    </dgm:pt>
    <dgm:pt modelId="{58195243-A95E-4E55-BCDB-B092D5C63B5F}">
      <dgm:prSet/>
      <dgm:spPr/>
      <dgm:t>
        <a:bodyPr/>
        <a:lstStyle/>
        <a:p>
          <a:pPr>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endParaRPr lang="en-US"/>
        </a:p>
      </dgm:t>
    </dgm:pt>
    <dgm:pt modelId="{BBFCDD20-604A-426B-AFC7-4C0662351509}">
      <dgm:prSet/>
      <dgm:spPr/>
      <dgm:t>
        <a:bodyPr/>
        <a:lstStyle/>
        <a:p>
          <a:pPr>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endParaRPr lang="en-US"/>
        </a:p>
      </dgm:t>
    </dgm:pt>
    <dgm:pt modelId="{4ACF6543-49E5-4845-B8AF-BC16707CBA0C}">
      <dgm:prSet/>
      <dgm:spPr/>
      <dgm:t>
        <a:bodyPr/>
        <a:lstStyle/>
        <a:p>
          <a:pPr>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endParaRPr lang="en-US"/>
        </a:p>
      </dgm:t>
    </dgm:pt>
    <dgm:pt modelId="{6F344C87-5E4C-46FD-9FA8-D2641D02AE01}" type="pres">
      <dgm:prSet presAssocID="{8A1EB54E-1D94-45BB-862E-CDDCFBF84714}" presName="root" presStyleCnt="0">
        <dgm:presLayoutVars>
          <dgm:dir/>
          <dgm:resizeHandles val="exact"/>
        </dgm:presLayoutVars>
      </dgm:prSet>
      <dgm:spPr/>
    </dgm:pt>
    <dgm:pt modelId="{43854A37-5C9F-4045-AC8F-8B75A3A2CC8D}" type="pres">
      <dgm:prSet presAssocID="{49C5998E-CF19-4AEE-BBA8-935AB4CCE893}" presName="compNode" presStyleCnt="0"/>
      <dgm:spPr/>
    </dgm:pt>
    <dgm:pt modelId="{1CDB1D87-7C15-4A84-9D4D-AA0F8195CE06}" type="pres">
      <dgm:prSet presAssocID="{49C5998E-CF19-4AEE-BBA8-935AB4CCE893}" presName="iconBgRect" presStyleLbl="bgShp" presStyleIdx="0" presStyleCnt="4"/>
      <dgm:spPr/>
    </dgm:pt>
    <dgm:pt modelId="{D1B5DB72-77C3-4E48-AAF0-FC1E254F3351}" type="pres">
      <dgm:prSet presAssocID="{49C5998E-CF19-4AEE-BBA8-935AB4CCE8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Paper"/>
        </a:ext>
      </dgm:extLst>
    </dgm:pt>
    <dgm:pt modelId="{5DF22683-A3A7-47E4-AC8A-166B0C940E2A}" type="pres">
      <dgm:prSet presAssocID="{49C5998E-CF19-4AEE-BBA8-935AB4CCE893}" presName="spaceRect" presStyleCnt="0"/>
      <dgm:spPr/>
    </dgm:pt>
    <dgm:pt modelId="{2D1D1AFA-E6D9-4C0D-87CE-10953F6659C0}" type="pres">
      <dgm:prSet presAssocID="{49C5998E-CF19-4AEE-BBA8-935AB4CCE893}" presName="textRect" presStyleLbl="revTx" presStyleIdx="0" presStyleCnt="4">
        <dgm:presLayoutVars>
          <dgm:chMax val="1"/>
          <dgm:chPref val="1"/>
        </dgm:presLayoutVars>
      </dgm:prSet>
      <dgm:spPr/>
    </dgm:pt>
    <dgm:pt modelId="{DC3CA681-7E0C-4D94-BDD2-FC51EAD49031}" type="pres">
      <dgm:prSet presAssocID="{10AB29AF-36E6-4329-BEA5-31CAA9B37F2B}" presName="sibTrans" presStyleCnt="0"/>
      <dgm:spPr/>
    </dgm:pt>
    <dgm:pt modelId="{88D90336-4D89-4748-89A5-0B2FD0B77DB0}" type="pres">
      <dgm:prSet presAssocID="{58195243-A95E-4E55-BCDB-B092D5C63B5F}" presName="compNode" presStyleCnt="0"/>
      <dgm:spPr/>
    </dgm:pt>
    <dgm:pt modelId="{E5A8540D-4D3D-4926-B9C5-1A62D9108C09}" type="pres">
      <dgm:prSet presAssocID="{58195243-A95E-4E55-BCDB-B092D5C63B5F}" presName="iconBgRect" presStyleLbl="bgShp" presStyleIdx="1" presStyleCnt="4"/>
      <dgm:spPr/>
    </dgm:pt>
    <dgm:pt modelId="{005828BB-E534-48FA-AA91-16E52F027924}" type="pres">
      <dgm:prSet presAssocID="{58195243-A95E-4E55-BCDB-B092D5C63B5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7401754C-FE46-4821-8CC5-0DAB7AAA5D77}" type="pres">
      <dgm:prSet presAssocID="{58195243-A95E-4E55-BCDB-B092D5C63B5F}" presName="spaceRect" presStyleCnt="0"/>
      <dgm:spPr/>
    </dgm:pt>
    <dgm:pt modelId="{1088DB9F-7FAA-4BFA-8AE7-B45679A38AE3}" type="pres">
      <dgm:prSet presAssocID="{58195243-A95E-4E55-BCDB-B092D5C63B5F}" presName="textRect" presStyleLbl="revTx" presStyleIdx="1" presStyleCnt="4">
        <dgm:presLayoutVars>
          <dgm:chMax val="1"/>
          <dgm:chPref val="1"/>
        </dgm:presLayoutVars>
      </dgm:prSet>
      <dgm:spPr/>
    </dgm:pt>
    <dgm:pt modelId="{5230B11D-7604-4136-AFDF-852EA38FB954}" type="pres">
      <dgm:prSet presAssocID="{C0668A98-51EC-4AEC-B5D5-7C408B1B5B22}" presName="sibTrans" presStyleCnt="0"/>
      <dgm:spPr/>
    </dgm:pt>
    <dgm:pt modelId="{40A26BC5-1B1D-4A4E-AB99-D4A78E27BF60}" type="pres">
      <dgm:prSet presAssocID="{BBFCDD20-604A-426B-AFC7-4C0662351509}" presName="compNode" presStyleCnt="0"/>
      <dgm:spPr/>
    </dgm:pt>
    <dgm:pt modelId="{BDDBEA03-766D-424B-AFDF-4544FD6CF604}" type="pres">
      <dgm:prSet presAssocID="{BBFCDD20-604A-426B-AFC7-4C0662351509}" presName="iconBgRect" presStyleLbl="bgShp" presStyleIdx="2" presStyleCnt="4"/>
      <dgm:spPr/>
    </dgm:pt>
    <dgm:pt modelId="{3C0CBE40-2136-4916-A113-6FE8F71C7BA8}" type="pres">
      <dgm:prSet presAssocID="{BBFCDD20-604A-426B-AFC7-4C066235150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FAC0F583-D1C3-489C-9B6B-190C5DE7FBB8}" type="pres">
      <dgm:prSet presAssocID="{BBFCDD20-604A-426B-AFC7-4C0662351509}" presName="spaceRect" presStyleCnt="0"/>
      <dgm:spPr/>
    </dgm:pt>
    <dgm:pt modelId="{A6893BE1-AEF5-41F3-BB90-565B5531B061}" type="pres">
      <dgm:prSet presAssocID="{BBFCDD20-604A-426B-AFC7-4C0662351509}" presName="textRect" presStyleLbl="revTx" presStyleIdx="2" presStyleCnt="4">
        <dgm:presLayoutVars>
          <dgm:chMax val="1"/>
          <dgm:chPref val="1"/>
        </dgm:presLayoutVars>
      </dgm:prSet>
      <dgm:spPr/>
    </dgm:pt>
    <dgm:pt modelId="{559D9550-D48B-4178-9DEB-6E4013D93A99}" type="pres">
      <dgm:prSet presAssocID="{42EF24E6-440C-431F-A970-C436F29C1759}" presName="sibTrans" presStyleCnt="0"/>
      <dgm:spPr/>
    </dgm:pt>
    <dgm:pt modelId="{699B4E86-AAB3-4CDF-9BA3-509BC3866F86}" type="pres">
      <dgm:prSet presAssocID="{4ACF6543-49E5-4845-B8AF-BC16707CBA0C}" presName="compNode" presStyleCnt="0"/>
      <dgm:spPr/>
    </dgm:pt>
    <dgm:pt modelId="{486AE56A-0F74-4A1C-8FBD-315C2923BB25}" type="pres">
      <dgm:prSet presAssocID="{4ACF6543-49E5-4845-B8AF-BC16707CBA0C}" presName="iconBgRect" presStyleLbl="bgShp" presStyleIdx="3" presStyleCnt="4"/>
      <dgm:spPr/>
    </dgm:pt>
    <dgm:pt modelId="{16DFD24A-9E8C-479B-9BC5-ADF2E44D5D8A}" type="pres">
      <dgm:prSet presAssocID="{4ACF6543-49E5-4845-B8AF-BC16707CBA0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8253EFE-244B-40CB-B706-09FF25FEE1F4}" type="pres">
      <dgm:prSet presAssocID="{4ACF6543-49E5-4845-B8AF-BC16707CBA0C}" presName="spaceRect" presStyleCnt="0"/>
      <dgm:spPr/>
    </dgm:pt>
    <dgm:pt modelId="{4288F321-D17D-4115-B01D-B68C9C670D52}" type="pres">
      <dgm:prSet presAssocID="{4ACF6543-49E5-4845-B8AF-BC16707CBA0C}" presName="textRect" presStyleLbl="revTx" presStyleIdx="3" presStyleCnt="4">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C163A70B-5DBD-4A93-81CD-39ED50333E1D}" type="presOf" srcId="{BBFCDD20-604A-426B-AFC7-4C0662351509}" destId="{A6893BE1-AEF5-41F3-BB90-565B5531B061}" srcOrd="0" destOrd="0" presId="urn:microsoft.com/office/officeart/2018/5/layout/IconCircleLabelList"/>
    <dgm:cxn modelId="{8B71A150-A1F0-4214-BA4D-BC9AA6FA745A}" srcId="{8A1EB54E-1D94-45BB-862E-CDDCFBF84714}" destId="{58195243-A95E-4E55-BCDB-B092D5C63B5F}" srcOrd="1" destOrd="0" parTransId="{3DE08FEF-2157-4D44-8DCF-C70A7B0A33F6}" sibTransId="{C0668A98-51EC-4AEC-B5D5-7C408B1B5B22}"/>
    <dgm:cxn modelId="{E1374F77-37BB-43AA-8D63-56056442D1D0}" type="presOf" srcId="{58195243-A95E-4E55-BCDB-B092D5C63B5F}" destId="{1088DB9F-7FAA-4BFA-8AE7-B45679A38AE3}" srcOrd="0" destOrd="0" presId="urn:microsoft.com/office/officeart/2018/5/layout/IconCircleLabelList"/>
    <dgm:cxn modelId="{649F8889-DDCA-4E6D-A899-08058CC22C03}" type="presOf" srcId="{8A1EB54E-1D94-45BB-862E-CDDCFBF84714}" destId="{6F344C87-5E4C-46FD-9FA8-D2641D02AE01}" srcOrd="0" destOrd="0" presId="urn:microsoft.com/office/officeart/2018/5/layout/IconCircleLabelList"/>
    <dgm:cxn modelId="{F47FC697-D48C-4DDD-A11B-B60758D1C482}" type="presOf" srcId="{4ACF6543-49E5-4845-B8AF-BC16707CBA0C}" destId="{4288F321-D17D-4115-B01D-B68C9C670D52}" srcOrd="0" destOrd="0" presId="urn:microsoft.com/office/officeart/2018/5/layout/IconCircleLabelList"/>
    <dgm:cxn modelId="{E1385D9A-6839-47D0-8FB6-23F28877EF20}" srcId="{8A1EB54E-1D94-45BB-862E-CDDCFBF84714}" destId="{BBFCDD20-604A-426B-AFC7-4C0662351509}" srcOrd="2" destOrd="0" parTransId="{BF1D2B9F-7FD1-486D-9205-4382F3E917DC}" sibTransId="{42EF24E6-440C-431F-A970-C436F29C1759}"/>
    <dgm:cxn modelId="{B230B0BB-C165-4668-A22C-EBE7436AD82C}" srcId="{8A1EB54E-1D94-45BB-862E-CDDCFBF84714}" destId="{4ACF6543-49E5-4845-B8AF-BC16707CBA0C}" srcOrd="3" destOrd="0" parTransId="{F9FC741B-A63A-4768-8721-44A7E8567FE1}" sibTransId="{A3D9B8BF-594C-43B5-9579-2D36C787817B}"/>
    <dgm:cxn modelId="{61E441C7-DCB5-4A05-9A0C-2D76D451EAB5}" type="presOf" srcId="{49C5998E-CF19-4AEE-BBA8-935AB4CCE893}" destId="{2D1D1AFA-E6D9-4C0D-87CE-10953F6659C0}" srcOrd="0" destOrd="0" presId="urn:microsoft.com/office/officeart/2018/5/layout/IconCircleLabelList"/>
    <dgm:cxn modelId="{F7459961-6DFD-4242-889F-0B0EEB677095}" type="presParOf" srcId="{6F344C87-5E4C-46FD-9FA8-D2641D02AE01}" destId="{43854A37-5C9F-4045-AC8F-8B75A3A2CC8D}" srcOrd="0" destOrd="0" presId="urn:microsoft.com/office/officeart/2018/5/layout/IconCircleLabelList"/>
    <dgm:cxn modelId="{A94B53C4-473F-4F99-BD3B-602370588161}" type="presParOf" srcId="{43854A37-5C9F-4045-AC8F-8B75A3A2CC8D}" destId="{1CDB1D87-7C15-4A84-9D4D-AA0F8195CE06}" srcOrd="0" destOrd="0" presId="urn:microsoft.com/office/officeart/2018/5/layout/IconCircleLabelList"/>
    <dgm:cxn modelId="{12488743-93A8-4400-9541-858778C95BD9}" type="presParOf" srcId="{43854A37-5C9F-4045-AC8F-8B75A3A2CC8D}" destId="{D1B5DB72-77C3-4E48-AAF0-FC1E254F3351}" srcOrd="1" destOrd="0" presId="urn:microsoft.com/office/officeart/2018/5/layout/IconCircleLabelList"/>
    <dgm:cxn modelId="{4C1EDD63-34C7-445A-8536-CFF9407FC379}" type="presParOf" srcId="{43854A37-5C9F-4045-AC8F-8B75A3A2CC8D}" destId="{5DF22683-A3A7-47E4-AC8A-166B0C940E2A}" srcOrd="2" destOrd="0" presId="urn:microsoft.com/office/officeart/2018/5/layout/IconCircleLabelList"/>
    <dgm:cxn modelId="{BC832764-EE91-4011-A80C-1077B0CA78C7}" type="presParOf" srcId="{43854A37-5C9F-4045-AC8F-8B75A3A2CC8D}" destId="{2D1D1AFA-E6D9-4C0D-87CE-10953F6659C0}" srcOrd="3" destOrd="0" presId="urn:microsoft.com/office/officeart/2018/5/layout/IconCircleLabelList"/>
    <dgm:cxn modelId="{E81DF4AA-43DC-4902-9743-696217ACDDDC}" type="presParOf" srcId="{6F344C87-5E4C-46FD-9FA8-D2641D02AE01}" destId="{DC3CA681-7E0C-4D94-BDD2-FC51EAD49031}" srcOrd="1" destOrd="0" presId="urn:microsoft.com/office/officeart/2018/5/layout/IconCircleLabelList"/>
    <dgm:cxn modelId="{AB837CDE-6031-4F49-A0BE-531BE9186D1F}" type="presParOf" srcId="{6F344C87-5E4C-46FD-9FA8-D2641D02AE01}" destId="{88D90336-4D89-4748-89A5-0B2FD0B77DB0}" srcOrd="2" destOrd="0" presId="urn:microsoft.com/office/officeart/2018/5/layout/IconCircleLabelList"/>
    <dgm:cxn modelId="{EA4F12B1-919C-407F-BFB5-30746173537B}" type="presParOf" srcId="{88D90336-4D89-4748-89A5-0B2FD0B77DB0}" destId="{E5A8540D-4D3D-4926-B9C5-1A62D9108C09}" srcOrd="0" destOrd="0" presId="urn:microsoft.com/office/officeart/2018/5/layout/IconCircleLabelList"/>
    <dgm:cxn modelId="{E7E552F0-9C0D-4093-9F5E-CF282C9DD778}" type="presParOf" srcId="{88D90336-4D89-4748-89A5-0B2FD0B77DB0}" destId="{005828BB-E534-48FA-AA91-16E52F027924}" srcOrd="1" destOrd="0" presId="urn:microsoft.com/office/officeart/2018/5/layout/IconCircleLabelList"/>
    <dgm:cxn modelId="{5B2FC759-7717-4D9F-9E72-3A33700CB2F8}" type="presParOf" srcId="{88D90336-4D89-4748-89A5-0B2FD0B77DB0}" destId="{7401754C-FE46-4821-8CC5-0DAB7AAA5D77}" srcOrd="2" destOrd="0" presId="urn:microsoft.com/office/officeart/2018/5/layout/IconCircleLabelList"/>
    <dgm:cxn modelId="{23E11FF7-C7FF-4F39-9936-A007D1193A7E}" type="presParOf" srcId="{88D90336-4D89-4748-89A5-0B2FD0B77DB0}" destId="{1088DB9F-7FAA-4BFA-8AE7-B45679A38AE3}" srcOrd="3" destOrd="0" presId="urn:microsoft.com/office/officeart/2018/5/layout/IconCircleLabelList"/>
    <dgm:cxn modelId="{3F1D0703-BDA9-45CB-B7D7-D8836F55E9C9}" type="presParOf" srcId="{6F344C87-5E4C-46FD-9FA8-D2641D02AE01}" destId="{5230B11D-7604-4136-AFDF-852EA38FB954}" srcOrd="3" destOrd="0" presId="urn:microsoft.com/office/officeart/2018/5/layout/IconCircleLabelList"/>
    <dgm:cxn modelId="{A57846FE-DBC6-484D-8AFF-E9351AEB9853}" type="presParOf" srcId="{6F344C87-5E4C-46FD-9FA8-D2641D02AE01}" destId="{40A26BC5-1B1D-4A4E-AB99-D4A78E27BF60}" srcOrd="4" destOrd="0" presId="urn:microsoft.com/office/officeart/2018/5/layout/IconCircleLabelList"/>
    <dgm:cxn modelId="{43C3A843-1D36-459D-AFFA-E7D03106CF5B}" type="presParOf" srcId="{40A26BC5-1B1D-4A4E-AB99-D4A78E27BF60}" destId="{BDDBEA03-766D-424B-AFDF-4544FD6CF604}" srcOrd="0" destOrd="0" presId="urn:microsoft.com/office/officeart/2018/5/layout/IconCircleLabelList"/>
    <dgm:cxn modelId="{C456A771-D708-4E72-B233-9F7828C2755B}" type="presParOf" srcId="{40A26BC5-1B1D-4A4E-AB99-D4A78E27BF60}" destId="{3C0CBE40-2136-4916-A113-6FE8F71C7BA8}" srcOrd="1" destOrd="0" presId="urn:microsoft.com/office/officeart/2018/5/layout/IconCircleLabelList"/>
    <dgm:cxn modelId="{D6F83BDC-C445-4077-B7C1-1D0D4C0B840C}" type="presParOf" srcId="{40A26BC5-1B1D-4A4E-AB99-D4A78E27BF60}" destId="{FAC0F583-D1C3-489C-9B6B-190C5DE7FBB8}" srcOrd="2" destOrd="0" presId="urn:microsoft.com/office/officeart/2018/5/layout/IconCircleLabelList"/>
    <dgm:cxn modelId="{1E64779F-6C97-4B95-926D-BD5AA373949B}" type="presParOf" srcId="{40A26BC5-1B1D-4A4E-AB99-D4A78E27BF60}" destId="{A6893BE1-AEF5-41F3-BB90-565B5531B061}" srcOrd="3" destOrd="0" presId="urn:microsoft.com/office/officeart/2018/5/layout/IconCircleLabelList"/>
    <dgm:cxn modelId="{73341C49-4C8F-4597-B7D1-6372D22F7BD9}" type="presParOf" srcId="{6F344C87-5E4C-46FD-9FA8-D2641D02AE01}" destId="{559D9550-D48B-4178-9DEB-6E4013D93A99}" srcOrd="5" destOrd="0" presId="urn:microsoft.com/office/officeart/2018/5/layout/IconCircleLabelList"/>
    <dgm:cxn modelId="{033E46C5-FD88-40C4-8EA8-62D97FE6636B}" type="presParOf" srcId="{6F344C87-5E4C-46FD-9FA8-D2641D02AE01}" destId="{699B4E86-AAB3-4CDF-9BA3-509BC3866F86}" srcOrd="6" destOrd="0" presId="urn:microsoft.com/office/officeart/2018/5/layout/IconCircleLabelList"/>
    <dgm:cxn modelId="{97219F10-3A3C-43EA-87E6-AF322D86BC08}" type="presParOf" srcId="{699B4E86-AAB3-4CDF-9BA3-509BC3866F86}" destId="{486AE56A-0F74-4A1C-8FBD-315C2923BB25}" srcOrd="0" destOrd="0" presId="urn:microsoft.com/office/officeart/2018/5/layout/IconCircleLabelList"/>
    <dgm:cxn modelId="{6A78E0E4-5F9F-43E3-9E7F-DA9E7A822FFB}" type="presParOf" srcId="{699B4E86-AAB3-4CDF-9BA3-509BC3866F86}" destId="{16DFD24A-9E8C-479B-9BC5-ADF2E44D5D8A}" srcOrd="1" destOrd="0" presId="urn:microsoft.com/office/officeart/2018/5/layout/IconCircleLabelList"/>
    <dgm:cxn modelId="{1B8BDD83-83BD-4AE0-9CB7-AB61F22B46A0}" type="presParOf" srcId="{699B4E86-AAB3-4CDF-9BA3-509BC3866F86}" destId="{B8253EFE-244B-40CB-B706-09FF25FEE1F4}" srcOrd="2" destOrd="0" presId="urn:microsoft.com/office/officeart/2018/5/layout/IconCircleLabelList"/>
    <dgm:cxn modelId="{ED83483B-3D1E-4253-B0EB-C71E32042660}" type="presParOf" srcId="{699B4E86-AAB3-4CDF-9BA3-509BC3866F86}" destId="{4288F321-D17D-4115-B01D-B68C9C670D52}"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DB1D87-7C15-4A84-9D4D-AA0F8195CE06}">
      <dsp:nvSpPr>
        <dsp:cNvPr id="0" name=""/>
        <dsp:cNvSpPr/>
      </dsp:nvSpPr>
      <dsp:spPr>
        <a:xfrm>
          <a:off x="989778" y="492949"/>
          <a:ext cx="1264867" cy="126486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B5DB72-77C3-4E48-AAF0-FC1E254F3351}">
      <dsp:nvSpPr>
        <dsp:cNvPr id="0" name=""/>
        <dsp:cNvSpPr/>
      </dsp:nvSpPr>
      <dsp:spPr>
        <a:xfrm>
          <a:off x="1259340" y="762511"/>
          <a:ext cx="725743" cy="725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D1D1AFA-E6D9-4C0D-87CE-10953F6659C0}">
      <dsp:nvSpPr>
        <dsp:cNvPr id="0" name=""/>
        <dsp:cNvSpPr/>
      </dsp:nvSpPr>
      <dsp:spPr>
        <a:xfrm>
          <a:off x="585436"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Toilets</a:t>
          </a:r>
        </a:p>
      </dsp:txBody>
      <dsp:txXfrm>
        <a:off x="585436" y="2151791"/>
        <a:ext cx="2073553" cy="720000"/>
      </dsp:txXfrm>
    </dsp:sp>
    <dsp:sp modelId="{E5A8540D-4D3D-4926-B9C5-1A62D9108C09}">
      <dsp:nvSpPr>
        <dsp:cNvPr id="0" name=""/>
        <dsp:cNvSpPr/>
      </dsp:nvSpPr>
      <dsp:spPr>
        <a:xfrm>
          <a:off x="3426203" y="492949"/>
          <a:ext cx="1264867" cy="126486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5828BB-E534-48FA-AA91-16E52F027924}">
      <dsp:nvSpPr>
        <dsp:cNvPr id="0" name=""/>
        <dsp:cNvSpPr/>
      </dsp:nvSpPr>
      <dsp:spPr>
        <a:xfrm>
          <a:off x="3695765" y="762511"/>
          <a:ext cx="725743" cy="725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88DB9F-7FAA-4BFA-8AE7-B45679A38AE3}">
      <dsp:nvSpPr>
        <dsp:cNvPr id="0" name=""/>
        <dsp:cNvSpPr/>
      </dsp:nvSpPr>
      <dsp:spPr>
        <a:xfrm>
          <a:off x="302186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Water/Coffee/Tea</a:t>
          </a:r>
        </a:p>
      </dsp:txBody>
      <dsp:txXfrm>
        <a:off x="3021860" y="2151791"/>
        <a:ext cx="2073553" cy="720000"/>
      </dsp:txXfrm>
    </dsp:sp>
    <dsp:sp modelId="{BDDBEA03-766D-424B-AFDF-4544FD6CF604}">
      <dsp:nvSpPr>
        <dsp:cNvPr id="0" name=""/>
        <dsp:cNvSpPr/>
      </dsp:nvSpPr>
      <dsp:spPr>
        <a:xfrm>
          <a:off x="5862628" y="492949"/>
          <a:ext cx="1264867" cy="126486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0CBE40-2136-4916-A113-6FE8F71C7BA8}">
      <dsp:nvSpPr>
        <dsp:cNvPr id="0" name=""/>
        <dsp:cNvSpPr/>
      </dsp:nvSpPr>
      <dsp:spPr>
        <a:xfrm>
          <a:off x="6132190" y="762511"/>
          <a:ext cx="725743" cy="725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6893BE1-AEF5-41F3-BB90-565B5531B061}">
      <dsp:nvSpPr>
        <dsp:cNvPr id="0" name=""/>
        <dsp:cNvSpPr/>
      </dsp:nvSpPr>
      <dsp:spPr>
        <a:xfrm>
          <a:off x="5458285"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Building Access</a:t>
          </a:r>
        </a:p>
      </dsp:txBody>
      <dsp:txXfrm>
        <a:off x="5458285" y="2151791"/>
        <a:ext cx="2073553" cy="720000"/>
      </dsp:txXfrm>
    </dsp:sp>
    <dsp:sp modelId="{486AE56A-0F74-4A1C-8FBD-315C2923BB25}">
      <dsp:nvSpPr>
        <dsp:cNvPr id="0" name=""/>
        <dsp:cNvSpPr/>
      </dsp:nvSpPr>
      <dsp:spPr>
        <a:xfrm>
          <a:off x="8299053" y="492949"/>
          <a:ext cx="1264867" cy="1264867"/>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DFD24A-9E8C-479B-9BC5-ADF2E44D5D8A}">
      <dsp:nvSpPr>
        <dsp:cNvPr id="0" name=""/>
        <dsp:cNvSpPr/>
      </dsp:nvSpPr>
      <dsp:spPr>
        <a:xfrm>
          <a:off x="8568615" y="762511"/>
          <a:ext cx="725743" cy="7257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288F321-D17D-4115-B01D-B68C9C670D52}">
      <dsp:nvSpPr>
        <dsp:cNvPr id="0" name=""/>
        <dsp:cNvSpPr/>
      </dsp:nvSpPr>
      <dsp:spPr>
        <a:xfrm>
          <a:off x="789471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Fire Evacuation</a:t>
          </a:r>
        </a:p>
      </dsp:txBody>
      <dsp:txXfrm>
        <a:off x="7894710" y="2151791"/>
        <a:ext cx="2073553"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svg>
</file>

<file path=ppt/media/image11.png>
</file>

<file path=ppt/media/image12.svg>
</file>

<file path=ppt/media/image13.jpeg>
</file>

<file path=ppt/media/image14.tiff>
</file>

<file path=ppt/media/image15.tiff>
</file>

<file path=ppt/media/image16.png>
</file>

<file path=ppt/media/image17.svg>
</file>

<file path=ppt/media/image18.png>
</file>

<file path=ppt/media/image19.svg>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tiff>
</file>

<file path=ppt/media/image3.tiff>
</file>

<file path=ppt/media/image30.png>
</file>

<file path=ppt/media/image31.svg>
</file>

<file path=ppt/media/image32.png>
</file>

<file path=ppt/media/image33.svg>
</file>

<file path=ppt/media/image34.png>
</file>

<file path=ppt/media/image35.svg>
</file>

<file path=ppt/media/image37.png>
</file>

<file path=ppt/media/image38.tiff>
</file>

<file path=ppt/media/image39.png>
</file>

<file path=ppt/media/image4.png>
</file>

<file path=ppt/media/image40.png>
</file>

<file path=ppt/media/image41.jpg>
</file>

<file path=ppt/media/image42.jpg>
</file>

<file path=ppt/media/image43.png>
</file>

<file path=ppt/media/image44.png>
</file>

<file path=ppt/media/image45.png>
</file>

<file path=ppt/media/image46.png>
</file>

<file path=ppt/media/image47.tiff>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11/12/19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1.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36.emf"/><Relationship Id="rId1" Type="http://schemas.openxmlformats.org/officeDocument/2006/relationships/slideLayout" Target="../slideLayouts/slideLayout6.xml"/><Relationship Id="rId5" Type="http://schemas.microsoft.com/office/2007/relationships/hdphoto" Target="../media/hdphoto2.wdp"/><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3.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06401" y="2547837"/>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35449" y="3270707"/>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20984" y="3270707"/>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sp>
        <p:nvSpPr>
          <p:cNvPr id="34" name="TextBox 33">
            <a:extLst>
              <a:ext uri="{FF2B5EF4-FFF2-40B4-BE49-F238E27FC236}">
                <a16:creationId xmlns:a16="http://schemas.microsoft.com/office/drawing/2014/main" id="{7A6D3840-2199-994B-A5E8-79F158ACFB3E}"/>
              </a:ext>
            </a:extLst>
          </p:cNvPr>
          <p:cNvSpPr txBox="1"/>
          <p:nvPr/>
        </p:nvSpPr>
        <p:spPr>
          <a:xfrm>
            <a:off x="9180808" y="1987357"/>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8" name="Picture 7">
            <a:extLst>
              <a:ext uri="{FF2B5EF4-FFF2-40B4-BE49-F238E27FC236}">
                <a16:creationId xmlns:a16="http://schemas.microsoft.com/office/drawing/2014/main" id="{4BB30577-DA73-DB47-842A-E4547FFB51DB}"/>
              </a:ext>
            </a:extLst>
          </p:cNvPr>
          <p:cNvPicPr>
            <a:picLocks noChangeAspect="1"/>
          </p:cNvPicPr>
          <p:nvPr/>
        </p:nvPicPr>
        <p:blipFill>
          <a:blip r:embed="rId2"/>
          <a:stretch>
            <a:fillRect/>
          </a:stretch>
        </p:blipFill>
        <p:spPr>
          <a:xfrm>
            <a:off x="4526824" y="4941011"/>
            <a:ext cx="596900" cy="609600"/>
          </a:xfrm>
          <a:prstGeom prst="rect">
            <a:avLst/>
          </a:prstGeom>
        </p:spPr>
      </p:pic>
      <p:pic>
        <p:nvPicPr>
          <p:cNvPr id="36" name="Picture 35">
            <a:extLst>
              <a:ext uri="{FF2B5EF4-FFF2-40B4-BE49-F238E27FC236}">
                <a16:creationId xmlns:a16="http://schemas.microsoft.com/office/drawing/2014/main" id="{C74BDD4E-4D8E-C443-8DA9-67A896528CE2}"/>
              </a:ext>
            </a:extLst>
          </p:cNvPr>
          <p:cNvPicPr>
            <a:picLocks noChangeAspect="1"/>
          </p:cNvPicPr>
          <p:nvPr/>
        </p:nvPicPr>
        <p:blipFill>
          <a:blip r:embed="rId3">
            <a:duotone>
              <a:prstClr val="black"/>
              <a:schemeClr val="accent1">
                <a:tint val="45000"/>
                <a:satMod val="400000"/>
              </a:schemeClr>
            </a:duotone>
          </a:blip>
          <a:stretch>
            <a:fillRect/>
          </a:stretch>
        </p:blipFill>
        <p:spPr>
          <a:xfrm>
            <a:off x="6598783" y="3871066"/>
            <a:ext cx="1189290" cy="1189290"/>
          </a:xfrm>
          <a:prstGeom prst="rect">
            <a:avLst/>
          </a:prstGeom>
        </p:spPr>
      </p:pic>
      <p:cxnSp>
        <p:nvCxnSpPr>
          <p:cNvPr id="37" name="Straight Arrow Connector 36">
            <a:extLst>
              <a:ext uri="{FF2B5EF4-FFF2-40B4-BE49-F238E27FC236}">
                <a16:creationId xmlns:a16="http://schemas.microsoft.com/office/drawing/2014/main" id="{CC0F8CE2-0A23-BC42-A105-D3BEF3EB7DA3}"/>
              </a:ext>
            </a:extLst>
          </p:cNvPr>
          <p:cNvCxnSpPr>
            <a:cxnSpLocks/>
          </p:cNvCxnSpPr>
          <p:nvPr/>
        </p:nvCxnSpPr>
        <p:spPr>
          <a:xfrm>
            <a:off x="7596664" y="4455597"/>
            <a:ext cx="1860845"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9" name="TextBox 38">
            <a:extLst>
              <a:ext uri="{FF2B5EF4-FFF2-40B4-BE49-F238E27FC236}">
                <a16:creationId xmlns:a16="http://schemas.microsoft.com/office/drawing/2014/main" id="{6CDA756B-897F-254B-AD35-A1C2F4D02BBA}"/>
              </a:ext>
            </a:extLst>
          </p:cNvPr>
          <p:cNvSpPr txBox="1"/>
          <p:nvPr/>
        </p:nvSpPr>
        <p:spPr>
          <a:xfrm>
            <a:off x="7301568" y="4669918"/>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43" name="TextBox 42">
            <a:extLst>
              <a:ext uri="{FF2B5EF4-FFF2-40B4-BE49-F238E27FC236}">
                <a16:creationId xmlns:a16="http://schemas.microsoft.com/office/drawing/2014/main" id="{F178D12A-E928-6D42-A1AC-26003439464F}"/>
              </a:ext>
            </a:extLst>
          </p:cNvPr>
          <p:cNvSpPr txBox="1"/>
          <p:nvPr/>
        </p:nvSpPr>
        <p:spPr>
          <a:xfrm>
            <a:off x="1294845" y="5347368"/>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44" name="Picture 43">
            <a:extLst>
              <a:ext uri="{FF2B5EF4-FFF2-40B4-BE49-F238E27FC236}">
                <a16:creationId xmlns:a16="http://schemas.microsoft.com/office/drawing/2014/main" id="{C56D04E5-BD34-5246-9F3A-4ED0FCD9D77E}"/>
              </a:ext>
            </a:extLst>
          </p:cNvPr>
          <p:cNvPicPr>
            <a:picLocks noChangeAspect="1"/>
          </p:cNvPicPr>
          <p:nvPr/>
        </p:nvPicPr>
        <p:blipFill>
          <a:blip r:embed="rId3">
            <a:duotone>
              <a:prstClr val="black"/>
              <a:schemeClr val="accent1">
                <a:tint val="45000"/>
                <a:satMod val="400000"/>
              </a:schemeClr>
            </a:duotone>
          </a:blip>
          <a:stretch>
            <a:fillRect/>
          </a:stretch>
        </p:blipFill>
        <p:spPr>
          <a:xfrm>
            <a:off x="1722915" y="4937027"/>
            <a:ext cx="542838" cy="542838"/>
          </a:xfrm>
          <a:prstGeom prst="rect">
            <a:avLst/>
          </a:prstGeom>
        </p:spPr>
      </p:pic>
      <p:cxnSp>
        <p:nvCxnSpPr>
          <p:cNvPr id="45" name="Straight Arrow Connector 44">
            <a:extLst>
              <a:ext uri="{FF2B5EF4-FFF2-40B4-BE49-F238E27FC236}">
                <a16:creationId xmlns:a16="http://schemas.microsoft.com/office/drawing/2014/main" id="{CC38E304-B94A-9E4D-9D49-044D5C86D3BC}"/>
              </a:ext>
            </a:extLst>
          </p:cNvPr>
          <p:cNvCxnSpPr>
            <a:cxnSpLocks/>
          </p:cNvCxnSpPr>
          <p:nvPr/>
        </p:nvCxnSpPr>
        <p:spPr>
          <a:xfrm flipV="1">
            <a:off x="2265753" y="5286399"/>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46" name="Straight Arrow Connector 45">
            <a:extLst>
              <a:ext uri="{FF2B5EF4-FFF2-40B4-BE49-F238E27FC236}">
                <a16:creationId xmlns:a16="http://schemas.microsoft.com/office/drawing/2014/main" id="{DB2FB0AC-6B3E-0E4A-B050-F88D5D9BB21C}"/>
              </a:ext>
            </a:extLst>
          </p:cNvPr>
          <p:cNvCxnSpPr>
            <a:cxnSpLocks/>
          </p:cNvCxnSpPr>
          <p:nvPr/>
        </p:nvCxnSpPr>
        <p:spPr>
          <a:xfrm flipH="1">
            <a:off x="5210394" y="5286400"/>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6FA2D3C2-C4A0-2B48-808E-56B27012E3FA}"/>
              </a:ext>
            </a:extLst>
          </p:cNvPr>
          <p:cNvCxnSpPr/>
          <p:nvPr/>
        </p:nvCxnSpPr>
        <p:spPr>
          <a:xfrm flipV="1">
            <a:off x="7231217" y="4931528"/>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AEA8E6F6-A2FF-8348-BD22-5A8EE527ED54}"/>
              </a:ext>
            </a:extLst>
          </p:cNvPr>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11200"/>
                    </a14:imgEffect>
                  </a14:imgLayer>
                </a14:imgProps>
              </a:ext>
            </a:extLst>
          </a:blip>
          <a:stretch>
            <a:fillRect/>
          </a:stretch>
        </p:blipFill>
        <p:spPr>
          <a:xfrm>
            <a:off x="9303040" y="3667309"/>
            <a:ext cx="1905000" cy="1533852"/>
          </a:xfrm>
          <a:prstGeom prst="rect">
            <a:avLst/>
          </a:prstGeom>
        </p:spPr>
      </p:pic>
      <p:sp>
        <p:nvSpPr>
          <p:cNvPr id="48" name="TextBox 47">
            <a:extLst>
              <a:ext uri="{FF2B5EF4-FFF2-40B4-BE49-F238E27FC236}">
                <a16:creationId xmlns:a16="http://schemas.microsoft.com/office/drawing/2014/main" id="{E7B2AAA9-7DB6-8741-945E-04B65E2F2156}"/>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spTree>
    <p:extLst>
      <p:ext uri="{BB962C8B-B14F-4D97-AF65-F5344CB8AC3E}">
        <p14:creationId xmlns:p14="http://schemas.microsoft.com/office/powerpoint/2010/main" val="3415605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a:t>
            </a:r>
          </a:p>
          <a:p>
            <a:pPr lvl="1"/>
            <a:r>
              <a:rPr lang="en-US" dirty="0"/>
              <a:t>Express Networking Primer</a:t>
            </a:r>
          </a:p>
          <a:p>
            <a:r>
              <a:rPr lang="en-US" dirty="0"/>
              <a:t>Morning Tea</a:t>
            </a:r>
          </a:p>
          <a:p>
            <a:pPr lvl="1"/>
            <a:r>
              <a:rPr lang="en-US" dirty="0"/>
              <a:t>Basic Network Set Up</a:t>
            </a:r>
          </a:p>
          <a:p>
            <a:pPr lvl="1"/>
            <a:r>
              <a:rPr lang="en-US" dirty="0"/>
              <a:t>Load Balancing</a:t>
            </a:r>
          </a:p>
          <a:p>
            <a:r>
              <a:rPr lang="en-US" dirty="0"/>
              <a:t>Lunch</a:t>
            </a:r>
          </a:p>
          <a:p>
            <a:pPr lvl="1"/>
            <a:r>
              <a:rPr lang="en-US" dirty="0"/>
              <a:t>Guest Speaker (Jess Fraser)</a:t>
            </a:r>
          </a:p>
          <a:p>
            <a:pPr lvl="1"/>
            <a:r>
              <a:rPr lang="en-US" dirty="0"/>
              <a:t>Photo 📸</a:t>
            </a:r>
          </a:p>
          <a:p>
            <a:r>
              <a:rPr lang="en-US" dirty="0"/>
              <a:t>Afternoon Tea</a:t>
            </a:r>
          </a:p>
          <a:p>
            <a:pPr lvl="1"/>
            <a:r>
              <a:rPr lang="en-US" dirty="0"/>
              <a:t>Network Testing</a:t>
            </a:r>
          </a:p>
          <a:p>
            <a:pPr lvl="1"/>
            <a:r>
              <a:rPr lang="en-US" dirty="0"/>
              <a:t>Whiteboarding</a:t>
            </a:r>
          </a:p>
          <a:p>
            <a:r>
              <a:rPr lang="en-US" dirty="0"/>
              <a:t>Wrap-Up</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25" name="Rectangle 2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810000" y="447188"/>
            <a:ext cx="10571998" cy="970450"/>
          </a:xfrm>
          <a:effectLst/>
        </p:spPr>
        <p:txBody>
          <a:bodyPr vert="horz" lIns="91440" tIns="45720" rIns="91440" bIns="45720" rtlCol="0" anchor="ctr">
            <a:normAutofit/>
          </a:bodyPr>
          <a:lstStyle/>
          <a:p>
            <a:pPr algn="ctr"/>
            <a:r>
              <a:rPr lang="en-US" sz="2800">
                <a:solidFill>
                  <a:schemeClr val="tx1"/>
                </a:solidFill>
              </a:rPr>
              <a:t>AWS and IP’s</a:t>
            </a:r>
          </a:p>
        </p:txBody>
      </p:sp>
      <p:sp>
        <p:nvSpPr>
          <p:cNvPr id="27" name="Freeform: Shape 2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1115732" y="2222287"/>
            <a:ext cx="9966953" cy="3636511"/>
          </a:xfrm>
          <a:effectLst/>
        </p:spPr>
        <p:txBody>
          <a:bodyPr vert="horz" lIns="91440" tIns="45720" rIns="91440" bIns="45720" rtlCol="0" anchor="ctr">
            <a:normAutofit lnSpcReduction="10000"/>
          </a:bodyPr>
          <a:lstStyle/>
          <a:p>
            <a:pPr>
              <a:lnSpc>
                <a:spcPct val="90000"/>
              </a:lnSpc>
              <a:buFont typeface="Wingdings 2" charset="2"/>
              <a:buChar char=""/>
            </a:pPr>
            <a:r>
              <a:rPr lang="en-US" sz="1700"/>
              <a:t> /x is the size of the bytes</a:t>
            </a:r>
          </a:p>
          <a:p>
            <a:pPr>
              <a:lnSpc>
                <a:spcPct val="90000"/>
              </a:lnSpc>
              <a:buFont typeface="Wingdings 2" charset="2"/>
              <a:buChar char=""/>
            </a:pPr>
            <a:r>
              <a:rPr lang="en-US" sz="1700"/>
              <a:t> VPCs - between /16 and /8</a:t>
            </a:r>
          </a:p>
          <a:p>
            <a:pPr>
              <a:lnSpc>
                <a:spcPct val="90000"/>
              </a:lnSpc>
              <a:buFont typeface="Wingdings 2" charset="2"/>
              <a:buChar char=""/>
            </a:pPr>
            <a:r>
              <a:rPr lang="en-US" sz="1700"/>
              <a:t> Subnets - between /16 and /28 (CIDR blocks of the subnets cannot overlap)</a:t>
            </a:r>
          </a:p>
          <a:p>
            <a:pPr>
              <a:lnSpc>
                <a:spcPct val="90000"/>
              </a:lnSpc>
              <a:buFont typeface="Wingdings 2" charset="2"/>
              <a:buChar char=""/>
            </a:pPr>
            <a:r>
              <a:rPr lang="en-US" sz="1700"/>
              <a:t> AWS’s 5 reserved IPs:</a:t>
            </a:r>
          </a:p>
          <a:p>
            <a:pPr marL="1085850" lvl="1" indent="-342900">
              <a:lnSpc>
                <a:spcPct val="90000"/>
              </a:lnSpc>
            </a:pPr>
            <a:r>
              <a:rPr lang="en-US" sz="1700"/>
              <a:t>Network address</a:t>
            </a:r>
          </a:p>
          <a:p>
            <a:pPr marL="1085850" lvl="1" indent="-342900">
              <a:lnSpc>
                <a:spcPct val="90000"/>
              </a:lnSpc>
            </a:pPr>
            <a:r>
              <a:rPr lang="en-US" sz="1700"/>
              <a:t>VPC Router</a:t>
            </a:r>
          </a:p>
          <a:p>
            <a:pPr marL="1085850" lvl="1" indent="-342900">
              <a:lnSpc>
                <a:spcPct val="90000"/>
              </a:lnSpc>
            </a:pPr>
            <a:r>
              <a:rPr lang="en-US" sz="1700"/>
              <a:t>DNS Server</a:t>
            </a:r>
          </a:p>
          <a:p>
            <a:pPr marL="1085850" lvl="1" indent="-342900">
              <a:lnSpc>
                <a:spcPct val="90000"/>
              </a:lnSpc>
            </a:pPr>
            <a:r>
              <a:rPr lang="en-US" sz="1700"/>
              <a:t>‘future use’</a:t>
            </a:r>
          </a:p>
          <a:p>
            <a:pPr marL="1085850" lvl="1" indent="-342900">
              <a:lnSpc>
                <a:spcPct val="90000"/>
              </a:lnSpc>
            </a:pPr>
            <a:r>
              <a:rPr lang="en-US" sz="1700"/>
              <a:t>Network Broadcast address</a:t>
            </a:r>
          </a:p>
          <a:p>
            <a:pPr>
              <a:lnSpc>
                <a:spcPct val="90000"/>
              </a:lnSpc>
              <a:buFont typeface="Wingdings 2" charset="2"/>
              <a:buChar char=""/>
            </a:pPr>
            <a:r>
              <a:rPr lang="en-US" sz="1700"/>
              <a:t> Subnet CIDR range cannot be the same or larger than the VPC</a:t>
            </a:r>
          </a:p>
          <a:p>
            <a:pPr>
              <a:lnSpc>
                <a:spcPct val="90000"/>
              </a:lnSpc>
              <a:buFont typeface="Wingdings 2" charset="2"/>
              <a:buChar char=""/>
            </a:pPr>
            <a:endParaRPr lang="en-US" sz="1700"/>
          </a:p>
          <a:p>
            <a:pPr>
              <a:lnSpc>
                <a:spcPct val="90000"/>
              </a:lnSpc>
              <a:buFont typeface="Wingdings 2" charset="2"/>
              <a:buChar char=""/>
            </a:pPr>
            <a:endParaRPr lang="en-US" sz="1700"/>
          </a:p>
        </p:txBody>
      </p:sp>
    </p:spTree>
    <p:extLst>
      <p:ext uri="{BB962C8B-B14F-4D97-AF65-F5344CB8AC3E}">
        <p14:creationId xmlns:p14="http://schemas.microsoft.com/office/powerpoint/2010/main" val="1858626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p:txBody>
          <a:bodyPr/>
          <a:lstStyle/>
          <a:p>
            <a:r>
              <a:rPr lang="en-US" dirty="0"/>
              <a:t>Morning Tea!</a:t>
            </a:r>
          </a:p>
        </p:txBody>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796938" y="5526420"/>
            <a:ext cx="10572000" cy="730690"/>
          </a:xfrm>
        </p:spPr>
        <p:txBody>
          <a:bodyPr>
            <a:normAutofit/>
          </a:bodyPr>
          <a:lstStyle/>
          <a:p>
            <a:r>
              <a:rPr lang="en-US" sz="3600" dirty="0"/>
              <a:t>See you in 15 mins</a:t>
            </a:r>
          </a:p>
        </p:txBody>
      </p:sp>
    </p:spTree>
    <p:extLst>
      <p:ext uri="{BB962C8B-B14F-4D97-AF65-F5344CB8AC3E}">
        <p14:creationId xmlns:p14="http://schemas.microsoft.com/office/powerpoint/2010/main" val="88249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1767493891"/>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753D53-D029-EB44-95CE-E55B348F4760}"/>
              </a:ext>
            </a:extLst>
          </p:cNvPr>
          <p:cNvSpPr/>
          <p:nvPr/>
        </p:nvSpPr>
        <p:spPr>
          <a:xfrm>
            <a:off x="-11151" y="0"/>
            <a:ext cx="7483105" cy="45362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8"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AWS account credits</a:t>
            </a:r>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635457" y="640080"/>
            <a:ext cx="6029683" cy="3602736"/>
          </a:xfrm>
          <a:prstGeom prst="roundRect">
            <a:avLst>
              <a:gd name="adj" fmla="val 3876"/>
            </a:avLst>
          </a:prstGeom>
          <a:ln>
            <a:noFill/>
          </a:ln>
          <a:effectLst/>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1492</TotalTime>
  <Words>929</Words>
  <Application>Microsoft Macintosh PowerPoint</Application>
  <PresentationFormat>Widescreen</PresentationFormat>
  <Paragraphs>161</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Intro to AWS Networking Resources</vt:lpstr>
      <vt:lpstr>What you will create today</vt:lpstr>
      <vt:lpstr>What you will create today</vt:lpstr>
      <vt:lpstr>Networking 101</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Bridget Barnes</cp:lastModifiedBy>
  <cp:revision>8</cp:revision>
  <dcterms:created xsi:type="dcterms:W3CDTF">2019-11-11T02:53:51Z</dcterms:created>
  <dcterms:modified xsi:type="dcterms:W3CDTF">2019-11-12T03:52:28Z</dcterms:modified>
</cp:coreProperties>
</file>